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0" r:id="rId10"/>
    <p:sldId id="271" r:id="rId11"/>
    <p:sldId id="272" r:id="rId12"/>
    <p:sldId id="273" r:id="rId13"/>
    <p:sldId id="274" r:id="rId14"/>
    <p:sldId id="265" r:id="rId15"/>
    <p:sldId id="267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0099"/>
    <a:srgbClr val="0033CC"/>
    <a:srgbClr val="FFFF66"/>
    <a:srgbClr val="99FF33"/>
    <a:srgbClr val="FFFF99"/>
    <a:srgbClr val="99FF66"/>
    <a:srgbClr val="CCFF66"/>
    <a:srgbClr val="FFFFCC"/>
    <a:srgbClr val="CC9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9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3A24C-D000-4FD3-8A0B-4ECD36CBCBD7}" type="datetimeFigureOut">
              <a:rPr lang="ru-RU" smtClean="0"/>
              <a:pPr/>
              <a:t>12.02.2016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4F611B-ACB3-4ECA-AE6B-09EC5D00BB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69295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F611B-ACB3-4ECA-AE6B-09EC5D00BBC9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56535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66"/>
            </a:gs>
            <a:gs pos="54000">
              <a:srgbClr val="FFFF66"/>
            </a:gs>
            <a:gs pos="81000">
              <a:srgbClr val="99FF33"/>
            </a:gs>
            <a:gs pos="100000">
              <a:srgbClr val="92D05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media1.mp3"/><Relationship Id="rId5" Type="http://schemas.openxmlformats.org/officeDocument/2006/relationships/image" Target="../media/image29.png"/><Relationship Id="rId4" Type="http://schemas.microsoft.com/office/2007/relationships/media" Target="../media/media1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772400" cy="1470025"/>
          </a:xfrm>
        </p:spPr>
        <p:txBody>
          <a:bodyPr/>
          <a:lstStyle/>
          <a:p>
            <a:r>
              <a:rPr lang="ru-RU" dirty="0" smtClean="0">
                <a:solidFill>
                  <a:srgbClr val="000099"/>
                </a:solidFill>
              </a:rPr>
              <a:t>«</a:t>
            </a:r>
            <a:r>
              <a:rPr lang="ru-RU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- воспитатель новой формации</a:t>
            </a:r>
            <a:r>
              <a:rPr lang="ru-RU" dirty="0" smtClean="0">
                <a:solidFill>
                  <a:srgbClr val="000099"/>
                </a:solidFill>
              </a:rPr>
              <a:t>»</a:t>
            </a:r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92712" y="3789040"/>
            <a:ext cx="4139952" cy="936104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Горбатова Инна Сергеевна,</a:t>
            </a:r>
          </a:p>
          <a:p>
            <a:pPr algn="l"/>
            <a:r>
              <a:rPr lang="ru-RU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оспитатель д/с № 27</a:t>
            </a:r>
            <a:endParaRPr lang="ru-RU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DSCN40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5253" y="2132856"/>
            <a:ext cx="4453988" cy="4474250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7293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Информационно-коммуникационные </a:t>
            </a:r>
            <a:r>
              <a:rPr lang="ru-RU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</a:t>
            </a:r>
            <a:r>
              <a:rPr lang="ru-RU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IMG_5397.JPG"/>
          <p:cNvPicPr>
            <a:picLocks noChangeAspect="1"/>
          </p:cNvPicPr>
          <p:nvPr/>
        </p:nvPicPr>
        <p:blipFill rotWithShape="1">
          <a:blip r:embed="rId2" cstate="print"/>
          <a:srcRect r="25690"/>
          <a:stretch/>
        </p:blipFill>
        <p:spPr>
          <a:xfrm>
            <a:off x="1715302" y="1412777"/>
            <a:ext cx="5713397" cy="5125760"/>
          </a:xfrm>
          <a:prstGeom prst="roundRect">
            <a:avLst>
              <a:gd name="adj" fmla="val 16667"/>
            </a:avLst>
          </a:prstGeom>
          <a:ln w="57150">
            <a:solidFill>
              <a:srgbClr val="0099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27046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Личностно-ориентированные </a:t>
            </a:r>
            <a:r>
              <a:rPr lang="ru-RU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</a:t>
            </a:r>
            <a:r>
              <a:rPr lang="ru-RU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3" t="10349"/>
          <a:stretch/>
        </p:blipFill>
        <p:spPr>
          <a:xfrm>
            <a:off x="467544" y="1124744"/>
            <a:ext cx="4320480" cy="2811434"/>
          </a:xfrm>
          <a:noFill/>
          <a:ln w="5715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9953" y="3429000"/>
            <a:ext cx="4536095" cy="3024063"/>
          </a:xfrm>
          <a:prstGeom prst="roundRect">
            <a:avLst>
              <a:gd name="adj" fmla="val 16667"/>
            </a:avLst>
          </a:prstGeom>
          <a:ln w="57150">
            <a:solidFill>
              <a:srgbClr val="0099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00672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</a:t>
            </a:r>
            <a:r>
              <a:rPr lang="ru-RU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</a:t>
            </a:r>
            <a:r>
              <a:rPr lang="ru-RU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L:\23 фотки\Новая папка\DSC035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28039"/>
            <a:ext cx="3744416" cy="2808312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L:\23 фотки\Новая папка\DSC03579 - копия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370"/>
          <a:stretch/>
        </p:blipFill>
        <p:spPr bwMode="auto">
          <a:xfrm>
            <a:off x="4788024" y="1036671"/>
            <a:ext cx="3936437" cy="2799680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инна\работа\фотки работа\DSC005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95803" y="4004951"/>
            <a:ext cx="3552395" cy="2664296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1752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исследовательской </a:t>
            </a:r>
            <a:r>
              <a:rPr lang="ru-RU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7" descr="DSC0249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67544" y="1124745"/>
            <a:ext cx="3617600" cy="2664296"/>
          </a:xfrm>
          <a:noFill/>
          <a:ln w="5715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076056" y="1124744"/>
            <a:ext cx="3599819" cy="2664296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8" descr="DSC0252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780206" y="3933056"/>
            <a:ext cx="3583588" cy="2689530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5812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216" y="-17140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</a:t>
            </a:r>
            <a:endParaRPr lang="ru-RU" sz="3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790431"/>
            <a:ext cx="3672408" cy="2754306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 descr="C:\Users\KLARK\Desktop\DSC007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6731" y="764704"/>
            <a:ext cx="3741014" cy="2805760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:\Мамина школа\Максимцева Мамина школа\P10500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6094" y="3824840"/>
            <a:ext cx="3431813" cy="2863081"/>
          </a:xfrm>
          <a:prstGeom prst="rect">
            <a:avLst/>
          </a:prstGeom>
          <a:noFill/>
          <a:ln w="57150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3139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05326" y="347342"/>
            <a:ext cx="8333349" cy="6250009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2" name="Гостья из будущего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79512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01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90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67925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O:\птицы\DSC010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4593663" cy="3445247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N:\DCIM\101MSDCF\DSC009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56992"/>
            <a:ext cx="4128459" cy="3096344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8384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LARK\Desktop\фото с телефона\DSC0152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1" y="285728"/>
            <a:ext cx="4479061" cy="3359296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/>
          </p:cNvPicPr>
          <p:nvPr>
            <p:ph sz="half" idx="2"/>
          </p:nvPr>
        </p:nvPicPr>
        <p:blipFill>
          <a:blip r:embed="rId3" cstate="print"/>
          <a:srcRect t="5083" b="11746"/>
          <a:stretch>
            <a:fillRect/>
          </a:stretch>
        </p:blipFill>
        <p:spPr bwMode="auto">
          <a:xfrm>
            <a:off x="4067944" y="3429000"/>
            <a:ext cx="4709666" cy="3096343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5676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DSC0250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bright="-20000" contrast="-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054004" y="275498"/>
            <a:ext cx="3628604" cy="2721454"/>
          </a:xfrm>
          <a:noFill/>
          <a:ln w="5715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2" descr="C:\Users\KLARK\Desktop\доклад2\DSC005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7"/>
            <a:ext cx="3648408" cy="2736305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инна\дети дет сад\DSC032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260416"/>
            <a:ext cx="4200466" cy="3150350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8476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LARK\Desktop\фото с телефона\DSC015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4416099" cy="3312368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KLARK\Desktop\фото с телефона\DSC015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56992"/>
            <a:ext cx="4248472" cy="3186637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7033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</a:t>
            </a:r>
            <a:r>
              <a:rPr lang="ru-RU" sz="36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позиция</a:t>
            </a:r>
            <a:endParaRPr lang="ru-RU" sz="3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115328" cy="4525963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000099"/>
                </a:solidFill>
              </a:rPr>
              <a:t>1. Мотивация детской деятельности.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0099"/>
                </a:solidFill>
              </a:rPr>
              <a:t>2. Дети – активные участники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0099"/>
                </a:solidFill>
              </a:rPr>
              <a:t>    </a:t>
            </a:r>
            <a:r>
              <a:rPr lang="ru-RU" b="1" dirty="0" err="1" smtClean="0">
                <a:solidFill>
                  <a:srgbClr val="000099"/>
                </a:solidFill>
              </a:rPr>
              <a:t>воспитательно</a:t>
            </a:r>
            <a:r>
              <a:rPr lang="ru-RU" b="1" dirty="0" smtClean="0">
                <a:solidFill>
                  <a:srgbClr val="000099"/>
                </a:solidFill>
              </a:rPr>
              <a:t> –образовательного  процесса.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0099"/>
                </a:solidFill>
              </a:rPr>
              <a:t>3. Эмоциональная поддержка.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0099"/>
                </a:solidFill>
              </a:rPr>
              <a:t>4. Создание содержательной предметно-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99"/>
                </a:solidFill>
              </a:rPr>
              <a:t> </a:t>
            </a:r>
            <a:r>
              <a:rPr lang="ru-RU" b="1" dirty="0" smtClean="0">
                <a:solidFill>
                  <a:srgbClr val="000099"/>
                </a:solidFill>
              </a:rPr>
              <a:t>    </a:t>
            </a:r>
            <a:r>
              <a:rPr lang="ru-RU" b="1" dirty="0">
                <a:solidFill>
                  <a:srgbClr val="000099"/>
                </a:solidFill>
              </a:rPr>
              <a:t>развивающей среды.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0286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620688"/>
            <a:ext cx="8291264" cy="55054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000099"/>
                </a:solidFill>
              </a:rPr>
              <a:t>Цель: 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0099"/>
                </a:solidFill>
              </a:rPr>
              <a:t>О</a:t>
            </a:r>
            <a:r>
              <a:rPr lang="ru-RU" sz="2400" b="1" dirty="0" smtClean="0">
                <a:solidFill>
                  <a:srgbClr val="000099"/>
                </a:solidFill>
              </a:rPr>
              <a:t>беспечение вариативности и разнообразия содержания образования с учётом индивидуальных потребностей и способностей каждого ребенка.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0099"/>
                </a:solidFill>
              </a:rPr>
              <a:t>Задачи: </a:t>
            </a:r>
          </a:p>
          <a:p>
            <a:pPr marL="514350" indent="-514350">
              <a:buAutoNum type="arabicPeriod"/>
            </a:pPr>
            <a:r>
              <a:rPr lang="ru-RU" sz="2400" b="1" dirty="0" smtClean="0">
                <a:solidFill>
                  <a:srgbClr val="000099"/>
                </a:solidFill>
              </a:rPr>
              <a:t>Сохранение и поддержка развития индивидуальных способностей и творческого потенциала каждого ребёнка.</a:t>
            </a:r>
          </a:p>
          <a:p>
            <a:pPr marL="514350" indent="-514350">
              <a:buAutoNum type="arabicPeriod"/>
            </a:pPr>
            <a:r>
              <a:rPr lang="ru-RU" sz="2400" b="1" dirty="0" smtClean="0">
                <a:solidFill>
                  <a:srgbClr val="000099"/>
                </a:solidFill>
              </a:rPr>
              <a:t>Развитие нравственных, интеллектуальных, физических, эстетических качеств, инициативности, </a:t>
            </a:r>
            <a:r>
              <a:rPr lang="ru-RU" sz="2400" b="1" dirty="0">
                <a:solidFill>
                  <a:srgbClr val="000099"/>
                </a:solidFill>
              </a:rPr>
              <a:t>с</a:t>
            </a:r>
            <a:r>
              <a:rPr lang="ru-RU" sz="2400" b="1" dirty="0" smtClean="0">
                <a:solidFill>
                  <a:srgbClr val="000099"/>
                </a:solidFill>
              </a:rPr>
              <a:t>амостоятельности и ответственности у дошкольников</a:t>
            </a:r>
            <a:r>
              <a:rPr lang="ru-RU" b="1" dirty="0" smtClean="0">
                <a:solidFill>
                  <a:srgbClr val="000099"/>
                </a:solidFill>
              </a:rPr>
              <a:t>.</a:t>
            </a:r>
          </a:p>
          <a:p>
            <a:pPr marL="514350" indent="-514350">
              <a:buNone/>
            </a:pPr>
            <a:r>
              <a:rPr lang="ru-RU" sz="2400" b="1" dirty="0" smtClean="0">
                <a:solidFill>
                  <a:srgbClr val="000099"/>
                </a:solidFill>
              </a:rPr>
              <a:t>3.     Формирование знаний о самом себе, других детях и людях, окружающей среде и свойствах различных предметов.</a:t>
            </a:r>
            <a:endParaRPr lang="ru-RU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699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u="sng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образовательные технологии</a:t>
            </a:r>
            <a:endParaRPr lang="ru-RU" sz="3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55576" y="1412776"/>
            <a:ext cx="807524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0" indent="0" algn="ctr">
              <a:buNone/>
            </a:pPr>
            <a:r>
              <a:rPr lang="ru-RU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Здоровьесберегающие</a:t>
            </a:r>
            <a:r>
              <a:rPr lang="ru-RU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технологии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147" name="Picture 3" descr="O:\инна фото\DSC023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24944"/>
            <a:ext cx="3974076" cy="2980556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L:\23 фотки\20140716_09515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24"/>
          <a:stretch/>
        </p:blipFill>
        <p:spPr bwMode="auto">
          <a:xfrm>
            <a:off x="4597896" y="2924944"/>
            <a:ext cx="4178704" cy="2980556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3867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91580" y="168002"/>
            <a:ext cx="7560840" cy="86409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проектной </a:t>
            </a:r>
            <a:r>
              <a:rPr lang="ru-RU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endParaRPr lang="ru-RU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11560" y="811412"/>
            <a:ext cx="3528392" cy="2707501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4098" name="Picture 2" descr="C:\Users\KLARK\Desktop\фото валенки\DSC014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8467" y="3717032"/>
            <a:ext cx="3987067" cy="2830311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инна\ина работа\детские фото\деточки\DSC004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11412"/>
            <a:ext cx="3624658" cy="2707501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0568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</TotalTime>
  <Words>142</Words>
  <Application>Microsoft Office PowerPoint</Application>
  <PresentationFormat>Экран (4:3)</PresentationFormat>
  <Paragraphs>26</Paragraphs>
  <Slides>15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«Я - воспитатель новой формации»</vt:lpstr>
      <vt:lpstr>Слайд 2</vt:lpstr>
      <vt:lpstr>Слайд 3</vt:lpstr>
      <vt:lpstr>Слайд 4</vt:lpstr>
      <vt:lpstr>Слайд 5</vt:lpstr>
      <vt:lpstr>Моя профессиональная позиция</vt:lpstr>
      <vt:lpstr>Слайд 7</vt:lpstr>
      <vt:lpstr>Современные образовательные технологии</vt:lpstr>
      <vt:lpstr>Слайд 9</vt:lpstr>
      <vt:lpstr>Информационно-коммуникационные технологии </vt:lpstr>
      <vt:lpstr>Личностно-ориентированные технологии </vt:lpstr>
      <vt:lpstr>Игровые технологии </vt:lpstr>
      <vt:lpstr>Технология исследовательской деятельности</vt:lpstr>
      <vt:lpstr>Работа с родителями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«Я воспитатель новой формации»</dc:title>
  <dc:creator>KLARK</dc:creator>
  <cp:lastModifiedBy>User</cp:lastModifiedBy>
  <cp:revision>44</cp:revision>
  <dcterms:created xsi:type="dcterms:W3CDTF">2016-02-10T18:12:16Z</dcterms:created>
  <dcterms:modified xsi:type="dcterms:W3CDTF">2016-02-12T04:13:38Z</dcterms:modified>
</cp:coreProperties>
</file>